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4384000" cy="13716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672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6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0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1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5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6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2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2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5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8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BE6DA5B6-B3D9-4AE3-A238-7117D0EC1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83926"/>
            <a:ext cx="11780404" cy="5890203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C85045AB-8115-95E8-07BC-B592BA30F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1404" y="483926"/>
            <a:ext cx="11780404" cy="5890203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0F9F4697-15DC-FA3A-8940-9F35A783F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358947"/>
            <a:ext cx="11780404" cy="5890203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460D44C4-D54B-23B0-AC97-FD780003E1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1404" y="6358947"/>
            <a:ext cx="11780404" cy="58902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6D913F-86DE-6C50-5E78-233DBD87290F}"/>
              </a:ext>
            </a:extLst>
          </p:cNvPr>
          <p:cNvSpPr txBox="1"/>
          <p:nvPr/>
        </p:nvSpPr>
        <p:spPr>
          <a:xfrm>
            <a:off x="685800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B560B2-5F1D-F24E-9A9E-4735D6F4961B}"/>
              </a:ext>
            </a:extLst>
          </p:cNvPr>
          <p:cNvSpPr txBox="1"/>
          <p:nvPr/>
        </p:nvSpPr>
        <p:spPr>
          <a:xfrm>
            <a:off x="685800" y="6358947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D6B5F6-2574-0154-5E7D-CD0E50CE3442}"/>
              </a:ext>
            </a:extLst>
          </p:cNvPr>
          <p:cNvSpPr txBox="1"/>
          <p:nvPr/>
        </p:nvSpPr>
        <p:spPr>
          <a:xfrm>
            <a:off x="12561454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19530-F779-474A-39AA-DDF35B2958E1}"/>
              </a:ext>
            </a:extLst>
          </p:cNvPr>
          <p:cNvSpPr txBox="1"/>
          <p:nvPr/>
        </p:nvSpPr>
        <p:spPr>
          <a:xfrm>
            <a:off x="12466204" y="6374129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248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</TotalTime>
  <Words>4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1</cp:revision>
  <dcterms:created xsi:type="dcterms:W3CDTF">2023-03-27T02:32:00Z</dcterms:created>
  <dcterms:modified xsi:type="dcterms:W3CDTF">2023-03-27T02:36:22Z</dcterms:modified>
</cp:coreProperties>
</file>

<file path=docProps/thumbnail.jpeg>
</file>